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57" r:id="rId11"/>
    <p:sldId id="258" r:id="rId12"/>
    <p:sldId id="260" r:id="rId13"/>
    <p:sldId id="263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49" autoAdjust="0"/>
  </p:normalViewPr>
  <p:slideViewPr>
    <p:cSldViewPr>
      <p:cViewPr>
        <p:scale>
          <a:sx n="64" d="100"/>
          <a:sy n="64" d="100"/>
        </p:scale>
        <p:origin x="-762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C3BEA-E12B-4E0D-B82F-13CDB29A804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9CA88-FD3D-4133-9A23-0E0C51AE97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g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Фанфары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7720" y="6669360"/>
            <a:ext cx="160784" cy="160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656" y="1340768"/>
            <a:ext cx="5925344" cy="4104456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CC9900"/>
                </a:solidFill>
              </a:rPr>
              <a:t>ЛУЧШАЯ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ЖЕНСКАЯ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РОЛЬ</a:t>
            </a:r>
            <a:endParaRPr lang="ru-RU" sz="7200" b="1" i="1" dirty="0">
              <a:solidFill>
                <a:srgbClr val="CC9900"/>
              </a:solidFill>
            </a:endParaRPr>
          </a:p>
        </p:txBody>
      </p:sp>
      <p:pic>
        <p:nvPicPr>
          <p:cNvPr id="4" name="Рисунок 3" descr="0_4a1d3_bac43e10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4713">
            <a:off x="-92366" y="1500938"/>
            <a:ext cx="3833664" cy="3833664"/>
          </a:xfrm>
          <a:prstGeom prst="rect">
            <a:avLst/>
          </a:prstGeom>
        </p:spPr>
      </p:pic>
      <p:pic>
        <p:nvPicPr>
          <p:cNvPr id="5" name="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92" y="6633864"/>
            <a:ext cx="179512" cy="17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Ж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Аплодисменты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712" y="6580584"/>
            <a:ext cx="232792" cy="232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656" y="1340768"/>
            <a:ext cx="5925344" cy="4104456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CC9900"/>
                </a:solidFill>
              </a:rPr>
              <a:t>ЛУЧШАЯ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МУЖСКАЯ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РОЛЬ</a:t>
            </a:r>
            <a:endParaRPr lang="ru-RU" sz="7200" b="1" i="1" dirty="0">
              <a:solidFill>
                <a:srgbClr val="CC9900"/>
              </a:solidFill>
            </a:endParaRPr>
          </a:p>
        </p:txBody>
      </p:sp>
      <p:pic>
        <p:nvPicPr>
          <p:cNvPr id="4" name="Рисунок 3" descr="0_4a1d3_bac43e10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4713">
            <a:off x="-92366" y="1500938"/>
            <a:ext cx="3833664" cy="3833664"/>
          </a:xfrm>
          <a:prstGeom prst="rect">
            <a:avLst/>
          </a:prstGeom>
        </p:spPr>
      </p:pic>
      <p:pic>
        <p:nvPicPr>
          <p:cNvPr id="5" name="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92" y="6633864"/>
            <a:ext cx="179512" cy="17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Аплодисменты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712" y="6580584"/>
            <a:ext cx="232792" cy="232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80720" cy="5832648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C9900"/>
                </a:solidFill>
              </a:rPr>
              <a:t>ГРАН-ПРИ</a:t>
            </a:r>
            <a:br>
              <a:rPr lang="ru-RU" sz="4800" b="1" i="1" dirty="0" smtClean="0">
                <a:solidFill>
                  <a:srgbClr val="CC9900"/>
                </a:solidFill>
              </a:rPr>
            </a:br>
            <a:r>
              <a:rPr lang="ru-RU" sz="4800" b="1" i="1" dirty="0" smtClean="0">
                <a:solidFill>
                  <a:srgbClr val="CC9900"/>
                </a:solidFill>
              </a:rPr>
              <a:t>ФЕСТИВАЛЯ</a:t>
            </a:r>
            <a:br>
              <a:rPr lang="ru-RU" sz="4800" b="1" i="1" dirty="0" smtClean="0">
                <a:solidFill>
                  <a:srgbClr val="CC9900"/>
                </a:solidFill>
              </a:rPr>
            </a:br>
            <a:r>
              <a:rPr lang="ru-RU" sz="4800" b="1" i="1" dirty="0" smtClean="0">
                <a:solidFill>
                  <a:srgbClr val="CC9900"/>
                </a:solidFill>
              </a:rPr>
              <a:t/>
            </a:r>
            <a:br>
              <a:rPr lang="ru-RU" sz="4800" b="1" i="1" dirty="0" smtClean="0">
                <a:solidFill>
                  <a:srgbClr val="CC9900"/>
                </a:solidFill>
              </a:rPr>
            </a:br>
            <a:r>
              <a:rPr lang="ru-RU" sz="4800" b="1" i="1" dirty="0" smtClean="0">
                <a:solidFill>
                  <a:srgbClr val="CC9900"/>
                </a:solidFill>
              </a:rPr>
              <a:t>ТВОРЧЕСКОМУ</a:t>
            </a:r>
            <a:br>
              <a:rPr lang="ru-RU" sz="4800" b="1" i="1" dirty="0" smtClean="0">
                <a:solidFill>
                  <a:srgbClr val="CC9900"/>
                </a:solidFill>
              </a:rPr>
            </a:br>
            <a:r>
              <a:rPr lang="ru-RU" sz="4800" b="1" i="1" dirty="0" smtClean="0">
                <a:solidFill>
                  <a:srgbClr val="CC9900"/>
                </a:solidFill>
              </a:rPr>
              <a:t>ОБЪЕДИНЕНИЮ</a:t>
            </a:r>
            <a:br>
              <a:rPr lang="ru-RU" sz="4800" b="1" i="1" dirty="0" smtClean="0">
                <a:solidFill>
                  <a:srgbClr val="CC9900"/>
                </a:solidFill>
              </a:rPr>
            </a:br>
            <a:r>
              <a:rPr lang="ru-RU" sz="4800" b="1" i="1" dirty="0" smtClean="0">
                <a:solidFill>
                  <a:srgbClr val="CC9900"/>
                </a:solidFill>
              </a:rPr>
              <a:t>«СТАРЫЕ КЛЯЧИ»</a:t>
            </a:r>
            <a:endParaRPr lang="ru-RU" sz="4800" b="1" i="1" dirty="0">
              <a:solidFill>
                <a:srgbClr val="CC9900"/>
              </a:solidFill>
            </a:endParaRPr>
          </a:p>
        </p:txBody>
      </p:sp>
      <p:pic>
        <p:nvPicPr>
          <p:cNvPr id="4" name="Рисунок 3" descr="0_4a1d3_bac43e10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4713">
            <a:off x="-164374" y="996883"/>
            <a:ext cx="3833664" cy="3833664"/>
          </a:xfrm>
          <a:prstGeom prst="rect">
            <a:avLst/>
          </a:prstGeom>
        </p:spPr>
      </p:pic>
      <p:pic>
        <p:nvPicPr>
          <p:cNvPr id="5" name="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92" y="6633864"/>
            <a:ext cx="179512" cy="17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656" y="1340768"/>
            <a:ext cx="5925344" cy="4104456"/>
          </a:xfrm>
        </p:spPr>
        <p:txBody>
          <a:bodyPr>
            <a:normAutofit fontScale="90000"/>
          </a:bodyPr>
          <a:lstStyle/>
          <a:p>
            <a:r>
              <a:rPr lang="ru-RU" sz="7200" b="1" i="1" dirty="0" smtClean="0">
                <a:solidFill>
                  <a:srgbClr val="CC9900"/>
                </a:solidFill>
              </a:rPr>
              <a:t>ЛУЧШАЯ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РОЛЬ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ВТОРОГО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ПЛАНА</a:t>
            </a:r>
            <a:endParaRPr lang="ru-RU" sz="7200" b="1" i="1" dirty="0">
              <a:solidFill>
                <a:srgbClr val="CC9900"/>
              </a:solidFill>
            </a:endParaRPr>
          </a:p>
        </p:txBody>
      </p:sp>
      <p:pic>
        <p:nvPicPr>
          <p:cNvPr id="4" name="Рисунок 3" descr="0_4a1d3_bac43e10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4713">
            <a:off x="-92366" y="1500938"/>
            <a:ext cx="3833664" cy="3833664"/>
          </a:xfrm>
          <a:prstGeom prst="rect">
            <a:avLst/>
          </a:prstGeom>
        </p:spPr>
      </p:pic>
      <p:pic>
        <p:nvPicPr>
          <p:cNvPr id="3" name="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92" y="6633864"/>
            <a:ext cx="179512" cy="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Аплодисменты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712" y="6580584"/>
            <a:ext cx="232792" cy="232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656" y="1700808"/>
            <a:ext cx="5925344" cy="4104456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CC9900"/>
                </a:solidFill>
              </a:rPr>
              <a:t>ЛУЧШИЕ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ВЕДУЩИЕ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endParaRPr lang="ru-RU" sz="7200" b="1" i="1" dirty="0">
              <a:solidFill>
                <a:srgbClr val="CC9900"/>
              </a:solidFill>
            </a:endParaRPr>
          </a:p>
        </p:txBody>
      </p:sp>
      <p:pic>
        <p:nvPicPr>
          <p:cNvPr id="4" name="Рисунок 3" descr="0_4a1d3_bac43e10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4713">
            <a:off x="-92366" y="1500938"/>
            <a:ext cx="3833664" cy="3833664"/>
          </a:xfrm>
          <a:prstGeom prst="rect">
            <a:avLst/>
          </a:prstGeom>
        </p:spPr>
      </p:pic>
      <p:pic>
        <p:nvPicPr>
          <p:cNvPr id="5" name="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92" y="6633864"/>
            <a:ext cx="179512" cy="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е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Аплодисменты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712" y="6580584"/>
            <a:ext cx="232792" cy="232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656" y="1340768"/>
            <a:ext cx="5925344" cy="4104456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CC9900"/>
                </a:solidFill>
              </a:rPr>
              <a:t>ЛУЧШИЙ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СЦЕНАРИЙ</a:t>
            </a:r>
            <a:endParaRPr lang="ru-RU" sz="7200" b="1" i="1" dirty="0">
              <a:solidFill>
                <a:srgbClr val="CC9900"/>
              </a:solidFill>
            </a:endParaRPr>
          </a:p>
        </p:txBody>
      </p:sp>
      <p:pic>
        <p:nvPicPr>
          <p:cNvPr id="4" name="Рисунок 3" descr="0_4a1d3_bac43e10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4713">
            <a:off x="-92366" y="1500938"/>
            <a:ext cx="3833664" cy="3833664"/>
          </a:xfrm>
          <a:prstGeom prst="rect">
            <a:avLst/>
          </a:prstGeom>
        </p:spPr>
      </p:pic>
      <p:pic>
        <p:nvPicPr>
          <p:cNvPr id="5" name="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92" y="6633864"/>
            <a:ext cx="179512" cy="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С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Аплодисменты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712" y="6580584"/>
            <a:ext cx="232792" cy="232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656" y="1700808"/>
            <a:ext cx="5925344" cy="4104456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CC9900"/>
                </a:solidFill>
              </a:rPr>
              <a:t>ЛУЧШИЙ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r>
              <a:rPr lang="ru-RU" sz="7200" b="1" i="1" dirty="0" smtClean="0">
                <a:solidFill>
                  <a:srgbClr val="CC9900"/>
                </a:solidFill>
              </a:rPr>
              <a:t>МОНТАЖ</a:t>
            </a:r>
            <a:br>
              <a:rPr lang="ru-RU" sz="7200" b="1" i="1" dirty="0" smtClean="0">
                <a:solidFill>
                  <a:srgbClr val="CC9900"/>
                </a:solidFill>
              </a:rPr>
            </a:br>
            <a:endParaRPr lang="ru-RU" sz="7200" b="1" i="1" dirty="0">
              <a:solidFill>
                <a:srgbClr val="CC9900"/>
              </a:solidFill>
            </a:endParaRPr>
          </a:p>
        </p:txBody>
      </p:sp>
      <p:pic>
        <p:nvPicPr>
          <p:cNvPr id="4" name="Рисунок 3" descr="0_4a1d3_bac43e10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34713">
            <a:off x="-92366" y="1500938"/>
            <a:ext cx="3833664" cy="3833664"/>
          </a:xfrm>
          <a:prstGeom prst="rect">
            <a:avLst/>
          </a:prstGeom>
        </p:spPr>
      </p:pic>
      <p:pic>
        <p:nvPicPr>
          <p:cNvPr id="5" name="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92" y="6669360"/>
            <a:ext cx="179512" cy="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7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М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Аплодисменты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5712" y="6580584"/>
            <a:ext cx="232792" cy="232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7</Words>
  <Application>Microsoft Office PowerPoint</Application>
  <PresentationFormat>Экран (4:3)</PresentationFormat>
  <Paragraphs>7</Paragraphs>
  <Slides>14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ЛУЧШАЯ РОЛЬ ВТОРОГО ПЛАНА</vt:lpstr>
      <vt:lpstr>Презентация PowerPoint</vt:lpstr>
      <vt:lpstr>ЛУЧШИЕ ВЕДУЩИЕ </vt:lpstr>
      <vt:lpstr>Презентация PowerPoint</vt:lpstr>
      <vt:lpstr>ЛУЧШИЙ СЦЕНАРИЙ</vt:lpstr>
      <vt:lpstr>Презентация PowerPoint</vt:lpstr>
      <vt:lpstr>ЛУЧШИЙ МОНТАЖ </vt:lpstr>
      <vt:lpstr>Презентация PowerPoint</vt:lpstr>
      <vt:lpstr>ЛУЧШАЯ ЖЕНСКАЯ РОЛЬ</vt:lpstr>
      <vt:lpstr>Презентация PowerPoint</vt:lpstr>
      <vt:lpstr>ЛУЧШАЯ МУЖСКАЯ РОЛЬ</vt:lpstr>
      <vt:lpstr>Презентация PowerPoint</vt:lpstr>
      <vt:lpstr>ГРАН-ПРИ ФЕСТИВАЛЯ  ТВОРЧЕСКОМУ ОБЪЕДИНЕНИЮ «СТАРЫЕ КЛЯЧИ»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Stimul</dc:creator>
  <cp:lastModifiedBy>user</cp:lastModifiedBy>
  <cp:revision>32</cp:revision>
  <dcterms:created xsi:type="dcterms:W3CDTF">2018-03-04T10:39:15Z</dcterms:created>
  <dcterms:modified xsi:type="dcterms:W3CDTF">2018-03-15T06:55:33Z</dcterms:modified>
</cp:coreProperties>
</file>